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68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668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00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372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592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074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486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0179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353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373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438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22E1-4A50-4368-ADAB-DCCB3D475CFE}" type="datetimeFigureOut">
              <a:rPr lang="pl-PL" smtClean="0"/>
              <a:t>26.01.2022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7B5BA-D4A0-443F-A773-9E0182617B5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347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4F48CE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Panoramiczny</PresentationFormat>
  <Paragraphs>0</Paragraphs>
  <Slides>1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Motyw pakietu Office</vt:lpstr>
      <vt:lpstr>Prezentacja programu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Konto Microsoft</dc:creator>
  <cp:lastModifiedBy>Konto Microsoft</cp:lastModifiedBy>
  <cp:revision>1</cp:revision>
  <dcterms:created xsi:type="dcterms:W3CDTF">2022-01-26T11:21:06Z</dcterms:created>
  <dcterms:modified xsi:type="dcterms:W3CDTF">2022-01-26T11:21:33Z</dcterms:modified>
</cp:coreProperties>
</file>